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7.8238786393524684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6.5722026495251038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8.3241401271554007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9.1229317973119617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9.7083426099678753</c:v>
                </c:pt>
                <c:pt idx="1">
                  <c:v>8.1864927091327715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8.4379879068025119</c:v>
                </c:pt>
                <c:pt idx="1">
                  <c:v>6.5646627440948242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0.45655375840499612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0.68548259116906562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0.1911074213895505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1.9951342609859015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0.1911074213895505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9.6352677015710597E-2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6.3580687982749886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2.3182707016846216E-2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0.68875953141865232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0.19202100783100562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2.004671973317885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0.1920210078310074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5.2572199344122161E-2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6.8692971058353978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6.4793933942552222</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7.0641222292324279E-2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0.1268767570603071</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1.3245752733893887</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0.1268767570603071</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0.22786509034620916</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7.0307972464867046</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9.6984519192685248E-2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0.12871531944014425</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1.3437696027791155</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0.12871531944014425</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0.46168856264945113</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5.6729140367539621E-2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6.0702383449186534</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8.0263471758943439E-2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0.11078381564348572</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1.1565672570220258</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0.11078381564348572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0.24328696465851074</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5.418346882015876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1.4141041808795052E-3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0.35671146697883582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9.9448490031157633E-2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1.0382280720539647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9.9448490031157633E-2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7.9125986667689219E-2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7.3981911035996566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7.0418890394490052</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0.22450721439012167</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0.1589808470464904</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1.6597374004458976</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0.1589808470464904</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0.44461143895117594</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5.863667172136636</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0.14126311363406163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0.12702155283475935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1.3260869206522443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0.12702155283475935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0.45493001961479074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5.5901607598815453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0.2961854421134742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0.1213951618054887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1.267348199640896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0.12139516180548959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0.25169454934865954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7.2400758045714442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0.26144490674911047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0.1155927135902175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1.2067714666824747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0.1155927135902175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0.23584151809517273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7.6887675818587979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0.33361242451749806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0.11870424569361493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1.2392554186844906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0.11870424569361582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0.24624474787428774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8.8267738787966028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8.0478430287504299</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0.20877929638199788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0.13563329238229649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1.4159922550084403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0.1306559036098065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8.0478430287504299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5.355246870065077</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0.371675964240195</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0.22315129279831414</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2.329667714670749</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0.22315129279831414</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0.61328426351072718</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4.4057298692301314</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0.20276786139778302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0.15692236670123627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1.6382471588188601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0.15692236670123627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0.56286432916428453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0.28684159155390354</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6.3047638709000227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7.4527010743474484</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0.24431145695064149</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0.24344621798830524</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2.5415438431658366</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0.24344621798830524</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0.46979533201707824</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5.4572134323996542</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0.27681653938198547</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0.17967597329464269</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1.8757915709898789</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0.17967597329464358</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0.64447916700094066</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0.17782452663813331</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5.5246192078686303</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0.49551454645937731</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0.40899682770666956</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0.11402525768922089</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1.1904074503197224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0.11402525768922089</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0.40899682770667134</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8.8711331047880648E-2</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9.3807829408262648</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3.3265239062846952E-2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0.13822682688140286</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1.4430683857970439</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0.1382268268814042</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0.39066199647990496</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2.915618191747805</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9.4533402109497011E-2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1.1057251203149381</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0.10591381273991018</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0.37990191207466184</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0.46790147016002415</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2.1396130046368889</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0.39212789165238415</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0.50777436441241397</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0.14156369640996602</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1.4779048284242771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0.1415636964099658</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0.47194184240575332</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3.408231732317224</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1.4464613543877256</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0.1388186277773098</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0.4861514482138416</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4.6867697855250956</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6.6921366241464941E-2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0.15279404278980291</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1.5951480451567215</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0.1527940427898038</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0.50753217796076111</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4.686333898664949</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6.5089940109550604E-2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0.14793670969733164</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1.5444381794730742</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0.14793670969733164</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0.16600574480234265</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5.6270222436643964</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5.0813515496799937</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5.9981243254495054</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0.2746534422630309</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0.18282016033556348</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1.9086164358887681</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0.18282016033556303</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0.65575704132031021</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0.11854345973699765</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5.8598672529368594</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3.1343029626596852E-2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0.15032396745389631</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1.569360810448341</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0.15032396745389587</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0.31888073171414533</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4.302835846423128</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7.852065565547754</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0.20364595934214069</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0.33355562475270784</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9.299281434376816E-2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0.97083173732204564</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9.299281434376816E-2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3.3968951406539105E-2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7.970824170926222</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0.12919021244454232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0.35597522303481988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9.9243230724114007E-2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1.0360851941223146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9.9243230724113118E-2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0.20614539469270277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7.7333069601692861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6.7140190623307729</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0.35947462917302175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0.11170615561049946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1.1661963549141188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0.11170615561049946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0.40067844796741703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0.11682942142720876</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6.7140190623307729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2.795817120050025</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2.4901884022286103E-2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0.20145563832296687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2.1031681719342794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0.20145563832296887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0.4500505168312614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2.795817120050025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0.10857031466811229</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0.11248784296106518</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1.174357059522853</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0.11248784296106784</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0.30062913693842486</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6.2722647571582666</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0.26768866983359008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0.11526216810550416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1.2033206188997356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0.11526216810550505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0.1797612177915493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5.8621721645389187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3.3342090536629065E-2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1.5801526708889515</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8.1864927091327715</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0.16084439042448739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2.0421638144149465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6.5646627440948242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6.8367355665057277</c:v>
                </c:pt>
                <c:pt idx="1">
                  <c:v>5.4572134323996542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7.4621899738721291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6.597085164834243</c:v>
                </c:pt>
                <c:pt idx="1">
                  <c:v>6.4496543213469204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6.2700961203377563</c:v>
                </c:pt>
                <c:pt idx="1">
                  <c:v>5.8621721645389187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6.4048653245137199</c:v>
                </c:pt>
                <c:pt idx="1">
                  <c:v>6.2722647571582666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0.37101227832891581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0.1091028318389089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1.1390180255150106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0.1091028318389089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0.31609161539527797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6.9611042813024699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4.2286596445601008</c:v>
                </c:pt>
                <c:pt idx="1">
                  <c:v>4.4454261029009521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6.6097526914009848</c:v>
                </c:pt>
                <c:pt idx="1">
                  <c:v>6.8692971058353978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5.4439162100391529</c:v>
                </c:pt>
                <c:pt idx="1">
                  <c:v>6.3580687982749886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6.4888108373662146</c:v>
                </c:pt>
                <c:pt idx="1">
                  <c:v>6.0702383449186534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5.3506303777483382</c:v>
                </c:pt>
                <c:pt idx="1">
                  <c:v>5.418346882015876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7.9211248073689289</c:v>
                </c:pt>
                <c:pt idx="1">
                  <c:v>7.6887675818587979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7.3474354822230694</c:v>
                </c:pt>
                <c:pt idx="1">
                  <c:v>7.2400758045714442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5.8111922087495298</c:v>
                </c:pt>
                <c:pt idx="1">
                  <c:v>5.5901607598815453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6.1935603404692543</c:v>
                </c:pt>
                <c:pt idx="1">
                  <c:v>5.863667172136636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8.4897505955429811</c:v>
                </c:pt>
                <c:pt idx="1">
                  <c:v>8.8267738787966028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1.388652516615565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0.13323095063481993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0.13645896299887461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6.4496543213469204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6.4846936244104736</c:v>
                </c:pt>
                <c:pt idx="1">
                  <c:v>6.3047638709000227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4.1734165805711676</c:v>
                </c:pt>
                <c:pt idx="1">
                  <c:v>4.4057298692301314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8.73011954970465</c:v>
                </c:pt>
                <c:pt idx="1">
                  <c:v>9.3807829408262648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5.1479370098059842</c:v>
                </c:pt>
                <c:pt idx="1">
                  <c:v>5.5246192078686303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4.6986189142627266</c:v>
                </c:pt>
                <c:pt idx="1">
                  <c:v>4.6867697855250956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2.4798793945518169</c:v>
                </c:pt>
                <c:pt idx="1">
                  <c:v>2.915618191747805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3.305592021744268</c:v>
                </c:pt>
                <c:pt idx="1">
                  <c:v>3.408231732317224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2.087218532870974</c:v>
                </c:pt>
                <c:pt idx="1">
                  <c:v>2.1396130046368889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4.8016000228271132</c:v>
                </c:pt>
                <c:pt idx="1">
                  <c:v>4.686333898664949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4.7568541932181736</c:v>
                </c:pt>
                <c:pt idx="1">
                  <c:v>5.6270222436643964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0.22950882348508594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0.12044267913850915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1.2574044162541913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0.1204426791385087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0.39959887862913401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4.4454261029009521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4.236679091111168</c:v>
                </c:pt>
                <c:pt idx="1">
                  <c:v>4.302835846423128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5.404004175697823</c:v>
                </c:pt>
                <c:pt idx="1">
                  <c:v>5.8598672529368594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7.5599177319203612</c:v>
                </c:pt>
                <c:pt idx="1">
                  <c:v>7.7333069601692861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7.594724718705657</c:v>
                </c:pt>
                <c:pt idx="1">
                  <c:v>7.970824170926222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6.8401946171502113</c:v>
                </c:pt>
                <c:pt idx="1">
                  <c:v>6.7140190623307729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2.904662894519177</c:v>
                </c:pt>
                <c:pt idx="1">
                  <c:v>2.795817120050025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8.6340763001920031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8.8934207814909296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7.3184739961599474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6.1053838396478488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24/03/2025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24/03/2025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9765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TAD | Bradford District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9765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TAD | Bradford District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9765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TAD | Bradford District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9765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TAD | Bradford District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26879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TAD | Bradford District 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Bradford District Care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017829755"/>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Q23. In the last 12 months, has your NHS mental health team asked you how you are getting on with your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912074995"/>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how was your experience of using the NHS mental health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326011818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242520333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481774404"/>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2036553111"/>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09308473"/>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6815691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27024982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1062286830"/>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111116239"/>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62424204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520475837"/>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4263305653"/>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184130830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4108310725"/>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211784424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8234560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269494466"/>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84850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025794567"/>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182799838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87250201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3678340110"/>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450461689"/>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203635765"/>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166077960"/>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3317942829"/>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281867362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1336351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3349831327"/>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849277105"/>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605621551"/>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93001321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633342832"/>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9113281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022941576"/>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50204082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76388039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78972829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544698063"/>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19728920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8247301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1653749021"/>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81913113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916480000"/>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74898041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869182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42786743"/>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2265999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253612494"/>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187559451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378461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740883177"/>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3487787957"/>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9505152"/>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3530854607"/>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1143521720"/>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1337338717"/>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483821628"/>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4037432483"/>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5090150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0732833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1037762643"/>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36160045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2446823625"/>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176214310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8963099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2186056373"/>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39783877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3794390579"/>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42776515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7887492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606214421"/>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626719431"/>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35986019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60831409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0425817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319045584"/>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617299569"/>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3354086463"/>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858916422"/>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240313681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3102902312"/>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120656031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4190271591"/>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57338845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3989313229"/>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1857996261"/>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1331782266"/>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896029671"/>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1296248419"/>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205607693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3501531666"/>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151179456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86432429"/>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10914019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979191123"/>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1149112581"/>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364460361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1637045786"/>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3851984902"/>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140909785"/>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295206825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2792511174"/>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39839510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61301114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389341428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222118027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67694239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85004758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198904666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228740674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36438338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96770965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402570384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10317605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39818265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83581633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358257352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223371031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60141788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57002845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22195924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863328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305532097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100897518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91586381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98620338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238198146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245059386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343313927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203051789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397869275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127872490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71933848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293482444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412399950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63281032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25178467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5378948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373599973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157394750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67022561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32846156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198981509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767750924"/>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147727807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174701800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427829434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1304082724"/>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288240301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160186639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52794811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21861904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238323618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59761813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333919014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53437230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406952809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90415281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39510188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61843115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243504981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275093711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118554925"/>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44910098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94237077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2126093596"/>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549232280"/>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189579986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93043715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530238677"/>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903509847"/>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158333488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424317273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657817792"/>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49004947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544871614"/>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1879935678"/>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62391910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TAD Bradford District 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65610182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294522439"/>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3073723943"/>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857641092"/>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7525138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769445631"/>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9166031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3391926946"/>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3426062962"/>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181321867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03618752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4152057137"/>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30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2631237472"/>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27380296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70348009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Q27. Would you know who to contact out of office hours within the NHS if you had a crisis?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552851157"/>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Q33_3. In the last 12 months, did your NHS mental health team give you any help or advice with finding support for…Financial advice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10885</Words>
  <Application>Microsoft Office PowerPoint</Application>
  <PresentationFormat>Widescreen</PresentationFormat>
  <Paragraphs>1445</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Bradford District Care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2025-03-24T11:48:45Z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